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</p:sldMasterIdLst>
  <p:notesMasterIdLst>
    <p:notesMasterId r:id="rId23"/>
  </p:notesMasterIdLst>
  <p:handoutMasterIdLst>
    <p:handoutMasterId r:id="rId24"/>
  </p:handoutMasterIdLst>
  <p:sldIdLst>
    <p:sldId id="2549" r:id="rId5"/>
    <p:sldId id="2552" r:id="rId6"/>
    <p:sldId id="2561" r:id="rId7"/>
    <p:sldId id="2554" r:id="rId8"/>
    <p:sldId id="2548" r:id="rId9"/>
    <p:sldId id="2558" r:id="rId10"/>
    <p:sldId id="2537" r:id="rId11"/>
    <p:sldId id="2555" r:id="rId12"/>
    <p:sldId id="2538" r:id="rId13"/>
    <p:sldId id="2551" r:id="rId14"/>
    <p:sldId id="2562" r:id="rId15"/>
    <p:sldId id="2564" r:id="rId16"/>
    <p:sldId id="2565" r:id="rId17"/>
    <p:sldId id="2563" r:id="rId18"/>
    <p:sldId id="2566" r:id="rId19"/>
    <p:sldId id="2567" r:id="rId20"/>
    <p:sldId id="270" r:id="rId21"/>
    <p:sldId id="25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ACBFF-0041-4A71-09C4-2ACBF566D121}" v="45" dt="2022-12-16T16:55:59.928"/>
    <p1510:client id="{26C8DF1B-32F8-12AE-19D2-A1C5DAB970A6}" v="12" dt="2022-12-07T15:40:45.472"/>
    <p1510:client id="{29129D3C-FAE1-4D0B-7772-0B5503BFB93A}" v="219" dt="2022-11-30T07:02:00.575"/>
    <p1510:client id="{33EC0CD5-57DC-15AD-3CFB-007A75924F80}" v="70" dt="2022-11-30T14:48:42.896"/>
    <p1510:client id="{388346DE-B237-BC22-6267-EA9B81605FA4}" v="9" dt="2022-12-01T15:51:51.618"/>
    <p1510:client id="{3D7421BE-D0A4-5BB5-0158-539DBEB85A5C}" v="9" dt="2022-12-01T03:37:15.244"/>
    <p1510:client id="{4D5E6554-DD3C-E894-851B-AF594C9C7D0D}" v="2" dt="2022-11-30T18:44:51.386"/>
    <p1510:client id="{53BC2EB9-2A5C-6D0F-8EA5-D8B188AFE4C6}" v="25" dt="2022-12-01T13:53:12.205"/>
    <p1510:client id="{55AC6114-78C1-0A95-F069-56A8786FAF56}" v="31" dt="2022-12-01T16:17:10.244"/>
    <p1510:client id="{5BBE7B83-6BE3-BA46-9492-7554DA5723F3}" v="63" dt="2022-11-30T16:04:06.668"/>
    <p1510:client id="{6A2822AF-5FDE-41F8-987F-8EBB9C607D2F}" vWet="4" dt="2022-11-30T05:51:43.742"/>
    <p1510:client id="{78C382CC-E734-2D76-920C-443FEF30098B}" v="81" dt="2022-11-30T06:17:57.280"/>
    <p1510:client id="{7B9E5523-6822-DF2D-3C29-8A270C23D4B6}" v="1" dt="2022-12-13T05:02:11.353"/>
    <p1510:client id="{A764012E-4616-952F-DA82-22AF51D3FB5A}" v="2" dt="2022-12-13T06:03:01.429"/>
    <p1510:client id="{A831BE53-250E-46B1-9D88-C036F1946191}" v="86" dt="2022-12-13T05:04:42.699"/>
    <p1510:client id="{B1B3F736-3D33-E6BC-806C-76CD104144DF}" v="51" dt="2022-12-01T04:46:07.363"/>
    <p1510:client id="{BA40E10F-EB8C-9A8A-D2D3-BBFDECA73323}" v="16" dt="2022-12-15T17:18:24.805"/>
    <p1510:client id="{BCB6378C-62F7-8BA2-81F6-7E7019FC78DF}" v="1" dt="2022-12-06T03:00:33.472"/>
    <p1510:client id="{BEF36D6B-37B0-F1E5-571F-748C43280B15}" v="5" dt="2022-11-30T23:01:11.988"/>
    <p1510:client id="{BF81C8DC-5B0D-362D-F0E5-322C563AB7EB}" v="10" dt="2022-12-01T16:19:29.866"/>
    <p1510:client id="{CBCD510A-BDBE-9E79-DD56-1AC3D90179DD}" v="39" dt="2022-12-15T17:18:07.340"/>
    <p1510:client id="{D3C19F2B-4A8A-6F01-FF44-50534A29232C}" v="221" dt="2022-12-02T14:42:26.447"/>
    <p1510:client id="{DA67E64E-1409-8762-9780-6CF29DEBDE37}" v="25" dt="2022-12-16T17:16:44.545"/>
    <p1510:client id="{DB12AC7B-8891-7920-2B14-16EFDE2B13F6}" v="92" dt="2022-12-06T02:59:05.041"/>
    <p1510:client id="{FE379683-801E-CDA2-57B6-74BE8FF6C1C1}" v="29" dt="2022-12-13T04:51:11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12/16/2022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12/16/2022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users/rabinaaryal67/projects/8/views/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208" y="2155501"/>
            <a:ext cx="10667999" cy="1716384"/>
          </a:xfrm>
        </p:spPr>
        <p:txBody>
          <a:bodyPr>
            <a:normAutofit/>
          </a:bodyPr>
          <a:lstStyle/>
          <a:p>
            <a:r>
              <a:rPr lang="en-US" sz="3200" b="1">
                <a:latin typeface="+mn-lt"/>
              </a:rPr>
              <a:t>Data Modeling, 9:15, Final Project 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Presenter Name:  Group 3 </a:t>
            </a:r>
          </a:p>
          <a:p>
            <a:r>
              <a:rPr lang="en-US" b="1"/>
              <a:t>Date: 11/29/2022</a:t>
            </a:r>
          </a:p>
          <a:p>
            <a:endParaRPr lang="en-US"/>
          </a:p>
        </p:txBody>
      </p:sp>
      <p:pic>
        <p:nvPicPr>
          <p:cNvPr id="16" name="Picture Placeholder 15" descr="people looking at floorplan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960A06A-3F23-6747-B9A1-CC3FDDCB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10" y="626534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</a:rPr>
              <a:t>Logical Data Model </a:t>
            </a:r>
            <a:endParaRPr lang="en-US"/>
          </a:p>
        </p:txBody>
      </p:sp>
      <p:pic>
        <p:nvPicPr>
          <p:cNvPr id="2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CF9D9EF5-CEED-67E3-8A1D-C6EDB252F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6" t="-375" r="-864" b="24953"/>
          <a:stretch/>
        </p:blipFill>
        <p:spPr>
          <a:xfrm>
            <a:off x="498767" y="1461990"/>
            <a:ext cx="5672469" cy="4885189"/>
          </a:xfrm>
          <a:prstGeom prst="rect">
            <a:avLst/>
          </a:prstGeom>
        </p:spPr>
      </p:pic>
      <p:pic>
        <p:nvPicPr>
          <p:cNvPr id="3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75EB4D90-84A2-9A78-80CB-F35AAA00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30" r="46939" b="273"/>
          <a:stretch/>
        </p:blipFill>
        <p:spPr>
          <a:xfrm>
            <a:off x="6337465" y="2412016"/>
            <a:ext cx="5313696" cy="27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1AF21F-D5AF-B8D7-A3D4-B4E0B225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Physical Data Model </a:t>
            </a:r>
            <a:endParaRPr lang="en-US"/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F4404396-7424-BD80-54A3-EFAA5DB0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0" t="1202" b="42308"/>
          <a:stretch/>
        </p:blipFill>
        <p:spPr>
          <a:xfrm>
            <a:off x="792291" y="1717963"/>
            <a:ext cx="4679722" cy="4501605"/>
          </a:xfrm>
          <a:prstGeom prst="rect">
            <a:avLst/>
          </a:prstGeom>
        </p:spPr>
      </p:pic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A85616EE-FE33-B49A-55BD-28CF3B550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16" r="31057" b="284"/>
          <a:stretch/>
        </p:blipFill>
        <p:spPr>
          <a:xfrm>
            <a:off x="6344005" y="1717963"/>
            <a:ext cx="4287252" cy="44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544968C-8290-8986-022B-2C0B6566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0" y="1709539"/>
            <a:ext cx="3476625" cy="388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D2F80C-1341-3D63-1E67-CA7A2780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Erwin Reports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50EB2B-7F34-5338-8B2B-B1729C9A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1707755"/>
            <a:ext cx="4065915" cy="3888187"/>
          </a:xfrm>
          <a:prstGeom prst="rect">
            <a:avLst/>
          </a:prstGeom>
        </p:spPr>
      </p:pic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6C088E3-A698-100D-31B6-8C71BF70B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186" y="1706322"/>
            <a:ext cx="2705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A6E50C2A-8D35-48C8-BF0F-844FCF12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79" y="1935882"/>
            <a:ext cx="9477375" cy="1304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5AE0FD-4BE9-88EB-E10F-06940482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Erwin Reports</a:t>
            </a:r>
            <a:r>
              <a:rPr lang="en-US">
                <a:solidFill>
                  <a:schemeClr val="accent5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FCFF3D8D-B742-84DF-959D-07014303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4" y="3367968"/>
            <a:ext cx="2743200" cy="253746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F48717D5-2229-60D8-4F69-BD2B72F6D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08" y="3236947"/>
            <a:ext cx="5431766" cy="29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6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F2AD43-4931-F60E-858B-E80646EB2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03" y="1671687"/>
            <a:ext cx="8590544" cy="46376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978CB7-8470-A4F8-14ED-5127586D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1FCAB8-B171-DE95-2BAF-3217C2E70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850" y="2265314"/>
            <a:ext cx="4634900" cy="363729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610E9C-29F3-E617-BC39-D9D11BCB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5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7E992AD7-8247-36C7-1395-7EF46E1DB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132" y="2265062"/>
            <a:ext cx="5293923" cy="354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E3D7FD-4D8D-67EA-0DDA-DB2CDF98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BEFA436-F1C3-1711-CEBF-3E8980273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18" y="1860142"/>
            <a:ext cx="3677009" cy="4102579"/>
          </a:xfr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D706D14D-93EC-50D6-2C73-3FEE2F22E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62" y="1350574"/>
            <a:ext cx="2905484" cy="44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C48F83F-6D71-3D3F-6627-78AAE48D0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01" y="3705452"/>
            <a:ext cx="10452848" cy="1791071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Pooling of Ideas, expertise and resources. </a:t>
            </a:r>
          </a:p>
          <a:p>
            <a:r>
              <a:rPr lang="en-US" b="1">
                <a:ea typeface="+mn-lt"/>
                <a:cs typeface="+mn-lt"/>
              </a:rPr>
              <a:t>Shared workload not stressful as working alone. </a:t>
            </a:r>
          </a:p>
          <a:p>
            <a:r>
              <a:rPr lang="en-US" b="1">
                <a:ea typeface="+mn-lt"/>
                <a:cs typeface="+mn-lt"/>
              </a:rPr>
              <a:t>Time Saving </a:t>
            </a:r>
          </a:p>
          <a:p>
            <a:r>
              <a:rPr lang="en-US" b="1">
                <a:ea typeface="+mn-lt"/>
                <a:cs typeface="+mn-lt"/>
              </a:rPr>
              <a:t>A team by its very nature encourages communication. </a:t>
            </a:r>
          </a:p>
          <a:p>
            <a:r>
              <a:rPr lang="en-US" b="1">
                <a:ea typeface="+mn-lt"/>
                <a:cs typeface="+mn-lt"/>
              </a:rPr>
              <a:t>Develop clear performance goals and metrics.</a:t>
            </a:r>
            <a:r>
              <a:rPr lang="en-US" sz="1800">
                <a:ea typeface="+mn-lt"/>
                <a:cs typeface="+mn-lt"/>
              </a:rPr>
              <a:t>  </a:t>
            </a:r>
            <a:endParaRPr lang="en-US" sz="180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F4B5216-EB7B-A83A-3B08-2443D9AE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20" y="3071267"/>
            <a:ext cx="6815378" cy="507926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FF00"/>
                </a:solidFill>
              </a:rPr>
              <a:t>Benefits of the teamwork 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FF61C9-889F-2B18-1CC5-2BB86308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64" y="483782"/>
            <a:ext cx="4915712" cy="2457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1" descr="A group of people in a room at an easel">
            <a:extLst>
              <a:ext uri="{FF2B5EF4-FFF2-40B4-BE49-F238E27FC236}">
                <a16:creationId xmlns:a16="http://schemas.microsoft.com/office/drawing/2014/main" id="{39F88EEC-C1C6-5DA2-C1BC-3FDED40B05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3" r="113"/>
          <a:stretch/>
        </p:blipFill>
        <p:spPr>
          <a:xfrm>
            <a:off x="932329" y="2871470"/>
            <a:ext cx="10452848" cy="225245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Thank You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191" y="207793"/>
            <a:ext cx="4161183" cy="1141212"/>
          </a:xfrm>
        </p:spPr>
        <p:txBody>
          <a:bodyPr>
            <a:normAutofit fontScale="90000"/>
          </a:bodyPr>
          <a:lstStyle/>
          <a:p>
            <a:r>
              <a:rPr lang="en-US" b="1"/>
              <a:t>Team Members 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76" y="2203174"/>
            <a:ext cx="4983700" cy="3760304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Seungwon Chun </a:t>
            </a:r>
          </a:p>
          <a:p>
            <a:r>
              <a:rPr lang="en-US" sz="2400" b="1">
                <a:solidFill>
                  <a:schemeClr val="tx1"/>
                </a:solidFill>
              </a:rPr>
              <a:t>David Rabinovich</a:t>
            </a:r>
          </a:p>
          <a:p>
            <a:r>
              <a:rPr lang="en-US" sz="2400" b="1">
                <a:solidFill>
                  <a:schemeClr val="tx1"/>
                </a:solidFill>
              </a:rPr>
              <a:t>Cristian Molina  </a:t>
            </a:r>
          </a:p>
          <a:p>
            <a:r>
              <a:rPr lang="en-US" sz="2400" b="1">
                <a:solidFill>
                  <a:schemeClr val="tx1"/>
                </a:solidFill>
              </a:rPr>
              <a:t>Rishi Shandal </a:t>
            </a:r>
          </a:p>
          <a:p>
            <a:r>
              <a:rPr lang="en-US" sz="2400" b="1">
                <a:solidFill>
                  <a:schemeClr val="tx1"/>
                </a:solidFill>
              </a:rPr>
              <a:t>Amarjit Singh </a:t>
            </a:r>
          </a:p>
          <a:p>
            <a:r>
              <a:rPr lang="en-US" sz="2400" b="1">
                <a:solidFill>
                  <a:schemeClr val="tx1"/>
                </a:solidFill>
              </a:rPr>
              <a:t>Rabina Aryal </a:t>
            </a:r>
          </a:p>
        </p:txBody>
      </p:sp>
      <p:pic>
        <p:nvPicPr>
          <p:cNvPr id="4" name="Picture Placeholder 11" descr="Hands coming together in circle">
            <a:extLst>
              <a:ext uri="{FF2B5EF4-FFF2-40B4-BE49-F238E27FC236}">
                <a16:creationId xmlns:a16="http://schemas.microsoft.com/office/drawing/2014/main" id="{AE72E2BE-5511-0A72-9905-5496E8BF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5" r="15580" b="2"/>
          <a:stretch/>
        </p:blipFill>
        <p:spPr>
          <a:xfrm>
            <a:off x="-65820" y="0"/>
            <a:ext cx="656159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173E8AB-301F-18FB-4169-3F8E6B89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28" y="2031121"/>
            <a:ext cx="8194062" cy="39331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AC456-44C7-FF29-CDE0-C642D1BC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Our Assignment </a:t>
            </a:r>
          </a:p>
        </p:txBody>
      </p:sp>
    </p:spTree>
    <p:extLst>
      <p:ext uri="{BB962C8B-B14F-4D97-AF65-F5344CB8AC3E}">
        <p14:creationId xmlns:p14="http://schemas.microsoft.com/office/powerpoint/2010/main" val="33144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54D673-8389-C87D-96D4-A07BCD67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2" y="1804221"/>
            <a:ext cx="10452848" cy="391981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To Do List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9CC23FD0-4418-158A-5D0B-BD01BFE8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7" y="1640374"/>
            <a:ext cx="11272357" cy="4743399"/>
          </a:xfrm>
          <a:prstGeom prst="rect">
            <a:avLst/>
          </a:prstGeom>
          <a:noFill/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49F908-17E9-857C-B0A1-3937F1DA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95" y="634937"/>
            <a:ext cx="10452849" cy="910492"/>
          </a:xfrm>
        </p:spPr>
        <p:txBody>
          <a:bodyPr/>
          <a:lstStyle/>
          <a:p>
            <a:r>
              <a:rPr lang="en-US" b="1">
                <a:solidFill>
                  <a:srgbClr val="7030A0"/>
                </a:solidFill>
              </a:rPr>
              <a:t>Project Planner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82" y="1384140"/>
            <a:ext cx="10452848" cy="393315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https://github.com/users/rabinaaryal67/projects/8/views/1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4" y="509088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92D050"/>
                </a:solidFill>
              </a:rPr>
              <a:t>Project Tracking using GitHub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9E4C80A-D8AA-B29E-561C-9CB20625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303" y="379119"/>
            <a:ext cx="1530470" cy="1678198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0961F10F-F272-C2C7-5E2A-15C4CDF9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85" y="1793116"/>
            <a:ext cx="9341004" cy="43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7E284E-1F47-A9C1-EABB-0AB575F6F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125" y="2042364"/>
            <a:ext cx="2330030" cy="3492979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5518BF7-988A-E695-5A07-F32B9863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UDT, Constraints, Validation, Default Values Part 1</a:t>
            </a:r>
            <a:r>
              <a:rPr lang="en-US" sz="2400" b="1">
                <a:solidFill>
                  <a:srgbClr val="00B0F0"/>
                </a:solidFill>
              </a:rPr>
              <a:t> </a:t>
            </a:r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666026-4708-E37F-E4FB-4F7335B5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01" y="2038261"/>
            <a:ext cx="2704022" cy="3500348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911DD95-93B3-64BE-81A1-E01BDFF6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909" y="2042327"/>
            <a:ext cx="3260784" cy="34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D551DF-D9AF-7BFE-E219-ACE44F36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4" y="1642932"/>
            <a:ext cx="2743267" cy="253854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sz="3700" b="1">
                <a:solidFill>
                  <a:srgbClr val="00B0F0"/>
                </a:solidFill>
              </a:rPr>
              <a:t>UDT, Constraints, Validation, Default Values Part 2</a:t>
            </a:r>
            <a:r>
              <a:rPr lang="en-US" sz="3700" b="1"/>
              <a:t> </a:t>
            </a:r>
          </a:p>
          <a:p>
            <a:endParaRPr lang="en-US" sz="3700" b="1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4A1A66-668B-6933-C576-2AB00A9E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36" y="3523621"/>
            <a:ext cx="2550005" cy="199611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44E8EF7-D309-1CFC-D601-EAD696204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886" y="1711086"/>
            <a:ext cx="2727207" cy="1552397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11EECB-337E-6944-E9F5-3E276DCAA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481" y="1711085"/>
            <a:ext cx="2181225" cy="3867150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019EBF-E267-6322-C91D-0CD3F9124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924" y="1714140"/>
            <a:ext cx="2192905" cy="38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92D050"/>
                </a:solidFill>
              </a:rPr>
              <a:t>Conceptual Data Model</a:t>
            </a:r>
            <a:r>
              <a:rPr lang="en-US" b="1"/>
              <a:t> 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1A4B4FE-2F8D-AF6C-DCB7-3FD0B20F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78" y="1806346"/>
            <a:ext cx="9629954" cy="38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BA59360E91C40A1A9EC19B017720E" ma:contentTypeVersion="8" ma:contentTypeDescription="Create a new document." ma:contentTypeScope="" ma:versionID="41241087b7e083456e11196bdb837ffd">
  <xsd:schema xmlns:xsd="http://www.w3.org/2001/XMLSchema" xmlns:xs="http://www.w3.org/2001/XMLSchema" xmlns:p="http://schemas.microsoft.com/office/2006/metadata/properties" xmlns:ns3="2fd84fd2-6d6e-4bcd-997a-25396546f11a" targetNamespace="http://schemas.microsoft.com/office/2006/metadata/properties" ma:root="true" ma:fieldsID="2294481926880cd3d7bb33f7845c0350" ns3:_="">
    <xsd:import namespace="2fd84fd2-6d6e-4bcd-997a-25396546f1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d84fd2-6d6e-4bcd-997a-25396546f1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96B7F7-FFAA-4D70-8760-0536D93F1313}">
  <ds:schemaRefs>
    <ds:schemaRef ds:uri="2fd84fd2-6d6e-4bcd-997a-25396546f1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F9D9EF-7E6B-4E25-BB58-D309354C64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6C301-912A-437B-B1F1-E1B3CCEA312E}">
  <ds:schemaRefs>
    <ds:schemaRef ds:uri="2fd84fd2-6d6e-4bcd-997a-25396546f1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RetrospectVTI</vt:lpstr>
      <vt:lpstr>Data Modeling, 9:15, Final Project </vt:lpstr>
      <vt:lpstr>Team Members </vt:lpstr>
      <vt:lpstr>Our Assignment </vt:lpstr>
      <vt:lpstr>To Do List </vt:lpstr>
      <vt:lpstr>Project Planner </vt:lpstr>
      <vt:lpstr>Project Tracking using GitHub</vt:lpstr>
      <vt:lpstr>UDT, Constraints, Validation, Default Values Part 1 </vt:lpstr>
      <vt:lpstr>UDT, Constraints, Validation, Default Values Part 2  </vt:lpstr>
      <vt:lpstr>Conceptual Data Model </vt:lpstr>
      <vt:lpstr>Logical Data Model </vt:lpstr>
      <vt:lpstr>Physical Data Model </vt:lpstr>
      <vt:lpstr>Erwin Reports </vt:lpstr>
      <vt:lpstr>Erwin Reports </vt:lpstr>
      <vt:lpstr>Triggers </vt:lpstr>
      <vt:lpstr>Views</vt:lpstr>
      <vt:lpstr>Views</vt:lpstr>
      <vt:lpstr>Benefits of the teamwork  </vt:lpstr>
      <vt:lpstr>Thank You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Modeling, 9:15, Final Project </dc:title>
  <dc:creator>Rabina Aryal</dc:creator>
  <cp:revision>35</cp:revision>
  <dcterms:created xsi:type="dcterms:W3CDTF">2022-11-30T04:03:24Z</dcterms:created>
  <dcterms:modified xsi:type="dcterms:W3CDTF">2022-12-16T17:42:04Z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0x01010036BBA59360E91C40A1A9EC19B017720E</vt:lpwstr>
  </property>
</Properties>
</file>